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7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404801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таңертең және күндіз қар.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17-19°, күндіз 5-7° 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қар. Жел оңтүстік-шығыстан соғады, күші 3-8 м/с. Ауа температурасы 10-12°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25122" y="213285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7183" y="3084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796021"/>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20798</TotalTime>
  <Words>642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3371</cp:revision>
  <cp:lastPrinted>2021-07-01T03:56:27Z</cp:lastPrinted>
  <dcterms:created xsi:type="dcterms:W3CDTF">2018-03-27T06:03:00Z</dcterms:created>
  <dcterms:modified xsi:type="dcterms:W3CDTF">2025-02-01T07:39:02Z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