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44107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655540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 8-13, днем порывы 15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 мороза, днем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Ветер 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9195065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14584</TotalTime>
  <Words>573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3369</cp:revision>
  <cp:lastPrinted>2021-07-01T03:56:27Z</cp:lastPrinted>
  <dcterms:created xsi:type="dcterms:W3CDTF">2018-03-27T06:03:00Z</dcterms:created>
  <dcterms:modified xsi:type="dcterms:W3CDTF">2025-02-02T07:37:08Z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