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605160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февраля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03 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ночью и утром туман. Ветер юго-восточный 3-8 м/с. Температура воздуха ночью 4-6 мороза, днем около 0 градусов.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04 февраля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3-8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22090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февраля, ночью 04 февраля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40306</TotalTime>
  <Words>624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5447</cp:revision>
  <cp:lastPrinted>2021-02-03T11:37:00Z</cp:lastPrinted>
  <dcterms:created xsi:type="dcterms:W3CDTF">2018-03-27T06:03:00Z</dcterms:created>
  <dcterms:modified xsi:type="dcterms:W3CDTF">2025-02-02T08:23:17Z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