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635313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33813" y="489302"/>
            <a:ext cx="4701383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блачно, ночью  небольшой снег, низовая метель, гололед. Ветер юго-западный 7-12 м/с. Температура воздуха ночью 8-10, днем 3-5 мороза.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ctr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Облачно, небольшой снег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юж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6-8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7587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февраля, ночью 04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39954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6167</cp:revision>
  <cp:lastPrinted>2021-11-30T05:55:24Z</cp:lastPrinted>
  <dcterms:created xsi:type="dcterms:W3CDTF">2018-03-27T06:03:00Z</dcterms:created>
  <dcterms:modified xsi:type="dcterms:W3CDTF">2025-02-02T06:27:27Z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