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138273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юго-восточный 4-9 м/с. Температура воздуха ночью 6-8, днем 3-5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февраля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906724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25808</TotalTime>
  <Words>645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4676</cp:revision>
  <cp:lastPrinted>2021-07-01T03:56:27Z</cp:lastPrinted>
  <dcterms:created xsi:type="dcterms:W3CDTF">2018-03-27T06:03:00Z</dcterms:created>
  <dcterms:modified xsi:type="dcterms:W3CDTF">2025-02-02T08:27:56Z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