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674392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92831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и утром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небольшие осадки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(преимущественно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т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27898</TotalTime>
  <Words>604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3707</cp:revision>
  <cp:lastPrinted>2021-10-15T03:50:29Z</cp:lastPrinted>
  <dcterms:created xsi:type="dcterms:W3CDTF">2018-03-27T06:03:00Z</dcterms:created>
  <dcterms:modified xsi:type="dcterms:W3CDTF">2025-02-02T07:59:21Z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