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6" d="100"/>
          <a:sy n="116" d="100"/>
        </p:scale>
        <p:origin x="2184" y="8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9743866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33</a:t>
                      </a:r>
                      <a:endParaRPr lang="ru-RU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февраля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 февраля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02 февраля  по 20 ч 03 февраля 2025 г.</a:t>
            </a:r>
          </a:p>
          <a:p>
            <a:pPr lvl="0"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 прояснением, без осадков. Ветер юго-восточный 3-8 м/с. Температура воздуха ночью 4-6, днем 1-3 мороза.</a:t>
            </a:r>
          </a:p>
          <a:p>
            <a:pPr algn="ctr">
              <a:defRPr/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февраля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03 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04 февраля 2024 г. </a:t>
            </a:r>
          </a:p>
          <a:p>
            <a:pPr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7-12 м/с. Температура воздуха 8-10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 02 февраля 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9948595"/>
              </p:ext>
            </p:extLst>
          </p:nvPr>
        </p:nvGraphicFramePr>
        <p:xfrm>
          <a:off x="5024602" y="4408084"/>
          <a:ext cx="4691064" cy="20688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2608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0,522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0,447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0,684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97016" y="2545824"/>
            <a:ext cx="465838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2025 года метеорологические условия будут способствовать накоплению 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А. Шибаршина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25396</TotalTime>
  <Words>610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4499</cp:revision>
  <cp:lastPrinted>2021-07-01T03:56:27Z</cp:lastPrinted>
  <dcterms:created xsi:type="dcterms:W3CDTF">2018-03-27T06:03:00Z</dcterms:created>
  <dcterms:modified xsi:type="dcterms:W3CDTF">2025-02-02T09:31:19Z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