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690825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7-12 м/с. Температура воздуха ночью 10-12, днем 5-7 мороза.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04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февраля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северо-восточный, восточный 9-14 м/с. Температура воздуха ночью 10-12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477351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3095</TotalTime>
  <Words>617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467</cp:revision>
  <cp:lastPrinted>2021-07-01T03:56:27Z</cp:lastPrinted>
  <dcterms:created xsi:type="dcterms:W3CDTF">2024-09-22T07:48:17Z</dcterms:created>
  <dcterms:modified xsi:type="dcterms:W3CDTF">2025-02-02T09:22:46Z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