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12603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03 ақпанға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02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03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түседі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 градус </a:t>
            </a:r>
            <a:r>
              <a:rPr lang="ru-RU" sz="1200" dirty="0" err="1">
                <a:latin typeface="Times New Roman" panose="02020603050405020304" pitchFamily="18" charset="0"/>
                <a:cs typeface="Times New Roman" panose="02020603050405020304" pitchFamily="18" charset="0"/>
              </a:rPr>
              <a:t>шамасында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04 ақпанда </a:t>
            </a:r>
          </a:p>
          <a:p>
            <a:pPr algn="ctr"/>
            <a:r>
              <a:rPr lang="ru-RU" sz="1200" b="1" dirty="0">
                <a:solidFill>
                  <a:srgbClr val="000000"/>
                </a:solidFill>
                <a:latin typeface="Times New Roman" pitchFamily="18" charset="0"/>
                <a:cs typeface="Times New Roman" pitchFamily="18" charset="0"/>
              </a:rPr>
              <a:t>2025 ж. 03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04</a:t>
            </a:r>
            <a:r>
              <a:rPr lang="kk-KZ" sz="1200" b="1" dirty="0">
                <a:solidFill>
                  <a:srgbClr val="000000"/>
                </a:solidFill>
                <a:latin typeface="Times New Roman" pitchFamily="18" charset="0"/>
                <a:cs typeface="Times New Roman" pitchFamily="18" charset="0"/>
              </a:rPr>
              <a:t>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1014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ақпандағы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03 ақпанда, 04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21364</TotalTime>
  <Words>617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5276</cp:revision>
  <cp:lastPrinted>2021-07-01T07:38:07Z</cp:lastPrinted>
  <dcterms:created xsi:type="dcterms:W3CDTF">2018-03-27T06:03:00Z</dcterms:created>
  <dcterms:modified xsi:type="dcterms:W3CDTF">2025-02-02T08:22:33Z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