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69221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baseline="0">
                          <a:solidFill>
                            <a:srgbClr val="002060"/>
                          </a:solidFill>
                          <a:latin typeface="Times New Roman" panose="02020603050405020304" pitchFamily="18" charset="0"/>
                          <a:cs typeface="Times New Roman" panose="02020603050405020304" pitchFamily="18" charset="0"/>
                        </a:rPr>
                        <a:t> 33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02</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03</a:t>
            </a:r>
            <a:r>
              <a:rPr lang="kk-KZ" sz="1200" b="1" dirty="0">
                <a:solidFill>
                  <a:prstClr val="black"/>
                </a:solidFill>
                <a:latin typeface="Times New Roman" panose="02020603050405020304" pitchFamily="18" charset="0"/>
                <a:cs typeface="Times New Roman" panose="02020603050405020304" pitchFamily="18" charset="0"/>
              </a:rPr>
              <a:t> ақпан</a:t>
            </a:r>
          </a:p>
          <a:p>
            <a:pPr lvl="0" algn="ctr"/>
            <a:r>
              <a:rPr lang="kk-KZ" sz="1200" b="1" dirty="0">
                <a:solidFill>
                  <a:prstClr val="black"/>
                </a:solidFill>
                <a:latin typeface="Times New Roman" panose="02020603050405020304" pitchFamily="18" charset="0"/>
                <a:cs typeface="Times New Roman" panose="02020603050405020304" pitchFamily="18" charset="0"/>
              </a:rPr>
              <a:t>02 ақпан</a:t>
            </a:r>
            <a:r>
              <a:rPr lang="kk-KZ" altLang="ru-RU" sz="1200" b="1" dirty="0">
                <a:solidFill>
                  <a:prstClr val="black"/>
                </a:solidFill>
                <a:latin typeface="Times New Roman" panose="02020603050405020304" pitchFamily="18" charset="0"/>
                <a:cs typeface="Times New Roman" panose="02020603050405020304" pitchFamily="18" charset="0"/>
              </a:rPr>
              <a:t>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03 </a:t>
            </a:r>
            <a:r>
              <a:rPr lang="kk-KZ" sz="1200" b="1" dirty="0">
                <a:solidFill>
                  <a:prstClr val="black"/>
                </a:solidFill>
                <a:latin typeface="Times New Roman" panose="02020603050405020304" pitchFamily="18" charset="0"/>
                <a:cs typeface="Times New Roman" panose="02020603050405020304" pitchFamily="18" charset="0"/>
              </a:rPr>
              <a:t>ақпан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a:solidFill>
                  <a:prstClr val="black"/>
                </a:solidFill>
                <a:latin typeface="Times New Roman" panose="02020603050405020304" pitchFamily="18" charset="0"/>
                <a:cs typeface="Times New Roman" panose="02020603050405020304" pitchFamily="18" charset="0"/>
              </a:rPr>
              <a:t>, бұрқасын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a:t>
            </a:r>
            <a:r>
              <a:rPr lang="ru-RU" sz="1200" dirty="0">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a:t>
            </a:r>
            <a:r>
              <a:rPr lang="kk-KZ"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04 ақпан</a:t>
            </a:r>
          </a:p>
          <a:p>
            <a:pPr algn="just"/>
            <a:r>
              <a:rPr lang="kk-KZ" sz="1200" b="1" dirty="0">
                <a:solidFill>
                  <a:prstClr val="black"/>
                </a:solidFill>
                <a:latin typeface="Times New Roman" panose="02020603050405020304" pitchFamily="18" charset="0"/>
                <a:cs typeface="Times New Roman" panose="02020603050405020304" pitchFamily="18" charset="0"/>
              </a:rPr>
              <a:t> 03 ақпан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04 ақпан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Оңтүстік-ш</a:t>
            </a:r>
            <a:r>
              <a:rPr lang="ru-RU" sz="1200" dirty="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8-10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67032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0,522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0,447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02</a:t>
            </a:r>
            <a:r>
              <a:rPr lang="kk-KZ" sz="1200" b="1">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22594</TotalTime>
  <Words>613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4505</cp:revision>
  <cp:lastPrinted>2021-07-01T07:38:07Z</cp:lastPrinted>
  <dcterms:created xsi:type="dcterms:W3CDTF">2018-03-27T06:03:00Z</dcterms:created>
  <dcterms:modified xsi:type="dcterms:W3CDTF">2025-02-02T09:31:39Z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