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8895265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87707629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291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бұлтты, жауын-шашынсыз. Түнде және таңертең тұман. Оңтүстік-шығыстан жел соғады, күші </a:t>
            </a:r>
            <a:r>
              <a:rPr lang="kk-KZ" sz="1200" kern="1400" dirty="0" smtClean="0">
                <a:latin typeface="Times New Roman"/>
                <a:ea typeface="Times New Roman"/>
              </a:rPr>
              <a:t>2-7 </a:t>
            </a:r>
            <a:r>
              <a:rPr lang="kk-KZ" sz="1200" kern="1400" dirty="0" smtClean="0">
                <a:latin typeface="Times New Roman"/>
                <a:ea typeface="Times New Roman"/>
              </a:rPr>
              <a:t>м/с. Ауа температурасы түнде </a:t>
            </a:r>
            <a:r>
              <a:rPr lang="kk-KZ" sz="1200" kern="1400" dirty="0" smtClean="0">
                <a:latin typeface="Times New Roman"/>
                <a:ea typeface="Times New Roman"/>
              </a:rPr>
              <a:t>2-4</a:t>
            </a:r>
            <a:r>
              <a:rPr lang="kk-KZ" sz="1200" kern="1400" dirty="0" smtClean="0">
                <a:latin typeface="Times New Roman"/>
                <a:ea typeface="Times New Roman"/>
              </a:rPr>
              <a:t> </a:t>
            </a:r>
            <a:r>
              <a:rPr lang="kk-KZ" sz="1200" kern="1400" dirty="0" smtClean="0">
                <a:latin typeface="Times New Roman"/>
                <a:ea typeface="Times New Roman"/>
              </a:rPr>
              <a:t>аяз, күндіз 1-3 жылы.</a:t>
            </a:r>
          </a:p>
          <a:p>
            <a:pPr algn="ctr" eaLnBrk="1" hangingPunct="1"/>
            <a:endParaRPr lang="kk-KZ" altLang="ru-RU" sz="1200" b="1" kern="1400" dirty="0">
              <a:latin typeface="Times New Roman"/>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a:ea typeface="Times New Roman"/>
              </a:rPr>
              <a:t>Б</a:t>
            </a:r>
            <a:r>
              <a:rPr lang="kk-KZ" sz="1200" dirty="0" smtClean="0">
                <a:latin typeface="Times New Roman"/>
                <a:ea typeface="Times New Roman"/>
              </a:rPr>
              <a:t>ұлтты</a:t>
            </a:r>
            <a:r>
              <a:rPr lang="kk-KZ" sz="1200" dirty="0">
                <a:latin typeface="Times New Roman"/>
                <a:ea typeface="Times New Roman"/>
              </a:rPr>
              <a:t>, </a:t>
            </a:r>
            <a:r>
              <a:rPr lang="kk-KZ" sz="1200" dirty="0" smtClean="0">
                <a:latin typeface="Times New Roman"/>
                <a:ea typeface="Times New Roman"/>
              </a:rPr>
              <a:t>жауын-шашынсыз. </a:t>
            </a:r>
            <a:r>
              <a:rPr lang="kk-KZ" sz="1200" kern="1400" dirty="0">
                <a:latin typeface="Times New Roman"/>
                <a:ea typeface="Times New Roman"/>
              </a:rPr>
              <a:t>Түнде және таңертең тұман. </a:t>
            </a:r>
            <a:r>
              <a:rPr lang="kk-KZ" sz="1200" kern="1400" dirty="0" smtClean="0">
                <a:solidFill>
                  <a:srgbClr val="000000"/>
                </a:solidFill>
                <a:latin typeface="Times New Roman"/>
                <a:ea typeface="Times New Roman"/>
              </a:rPr>
              <a:t>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2-7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2-4</a:t>
            </a:r>
            <a:r>
              <a:rPr lang="kk-KZ" sz="1200" kern="1400" dirty="0" smtClean="0">
                <a:latin typeface="Times New Roman"/>
                <a:ea typeface="Times New Roman"/>
              </a:rPr>
              <a:t>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3818" y="2414560"/>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25250</TotalTime>
  <Words>581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4255</cp:revision>
  <cp:lastPrinted>2023-02-06T06:57:51Z</cp:lastPrinted>
  <dcterms:created xsi:type="dcterms:W3CDTF">2018-03-27T06:03:00Z</dcterms:created>
  <dcterms:modified xsi:type="dcterms:W3CDTF">2025-02-02T07:33:27Z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