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02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03</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температурасы түнде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pPr algn="ctr"/>
            <a:r>
              <a:rPr lang="kk-KZ" altLang="ru-RU" sz="1200" b="1" dirty="0" smtClean="0">
                <a:latin typeface="Times New Roman" pitchFamily="18" charset="0"/>
                <a:ea typeface="Times New Roman KZ" pitchFamily="18" charset="0"/>
                <a:cs typeface="Times New Roman" pitchFamily="18" charset="0"/>
              </a:rPr>
              <a:t>04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03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04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04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2304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0,461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0,381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27</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0,067</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0,877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20530</TotalTime>
  <Words>537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4784</cp:revision>
  <cp:lastPrinted>2021-07-01T03:56:27Z</cp:lastPrinted>
  <dcterms:created xsi:type="dcterms:W3CDTF">2018-03-27T06:03:00Z</dcterms:created>
  <dcterms:modified xsi:type="dcterms:W3CDTF">2025-02-02T07:52:03Z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