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7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92235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4-9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 </a:t>
            </a:r>
            <a:endParaRPr lang="ru-RU" sz="1200" b="1">
              <a:latin typeface="Times New Roman" panose="02020603050405020304" pitchFamily="18" charset="0"/>
              <a:cs typeface="Times New Roman" panose="02020603050405020304" pitchFamily="18" charset="0"/>
            </a:endParaRPr>
          </a:p>
          <a:p>
            <a:pPr algn="ctr"/>
            <a:r>
              <a:rPr lang="ru-RU" altLang="ru-RU" sz="1150" b="1"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smtClean="0">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382421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24787</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4620</cp:revision>
  <cp:lastPrinted>2021-07-01T07:38:07Z</cp:lastPrinted>
  <dcterms:created xsi:type="dcterms:W3CDTF">2018-03-27T06:03:00Z</dcterms:created>
  <dcterms:modified xsi:type="dcterms:W3CDTF">2025-02-02T08:27:32Z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