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49458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02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37168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0.474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0.299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2873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52533"/>
            <a:ext cx="4726961" cy="1600438"/>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Бұлтты,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аздаған </a:t>
            </a:r>
            <a:r>
              <a:rPr lang="kk-KZ" sz="1050" dirty="0">
                <a:latin typeface="Times New Roman" panose="02020603050405020304" pitchFamily="18" charset="0"/>
                <a:cs typeface="Times New Roman" panose="02020603050405020304" pitchFamily="18" charset="0"/>
              </a:rPr>
              <a:t>қар, жаяу бұрқасын, көктайғақ</a:t>
            </a:r>
            <a:r>
              <a:rPr lang="ru-RU" sz="1050" dirty="0">
                <a:latin typeface="Times New Roman" panose="02020603050405020304" pitchFamily="18" charset="0"/>
                <a:cs typeface="Times New Roman" panose="02020603050405020304" pitchFamily="18" charset="0"/>
              </a:rPr>
              <a:t>.</a:t>
            </a:r>
            <a:r>
              <a:rPr lang="kk-KZ" sz="1050" dirty="0">
                <a:latin typeface="Times New Roman" panose="02020603050405020304" pitchFamily="18" charset="0"/>
                <a:cs typeface="Times New Roman" panose="02020603050405020304" pitchFamily="18" charset="0"/>
              </a:rPr>
              <a:t> О</a:t>
            </a:r>
            <a:r>
              <a:rPr lang="kk-KZ" sz="1050" kern="1400" dirty="0">
                <a:solidFill>
                  <a:srgbClr val="000000"/>
                </a:solidFill>
                <a:latin typeface="Times New Roman" panose="02020603050405020304" pitchFamily="18" charset="0"/>
                <a:cs typeface="Times New Roman" panose="02020603050405020304" pitchFamily="18" charset="0"/>
              </a:rPr>
              <a:t>ң</a:t>
            </a:r>
            <a:r>
              <a:rPr lang="ru-RU" sz="1050" kern="1400" dirty="0" err="1">
                <a:solidFill>
                  <a:srgbClr val="000000"/>
                </a:solidFill>
                <a:latin typeface="Times New Roman" panose="02020603050405020304" pitchFamily="18" charset="0"/>
                <a:cs typeface="Times New Roman" panose="02020603050405020304" pitchFamily="18" charset="0"/>
              </a:rPr>
              <a:t>түстік-батыстан</a:t>
            </a:r>
            <a:r>
              <a:rPr lang="kk-KZ" sz="1050" b="1"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a:t>
            </a:r>
            <a:r>
              <a:rPr lang="ru-KZ" sz="1050" kern="1400" dirty="0">
                <a:solidFill>
                  <a:srgbClr val="000000"/>
                </a:solidFill>
                <a:latin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cs typeface="Times New Roman" panose="02020603050405020304" pitchFamily="18" charset="0"/>
              </a:rPr>
              <a:t>7-12</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8-10, күндіз 3-5 аяз. </a:t>
            </a:r>
          </a:p>
          <a:p>
            <a:pPr algn="ctr"/>
            <a:r>
              <a:rPr lang="ru-RU" sz="1100" b="1" kern="1400" dirty="0">
                <a:latin typeface="Times New Roman" panose="02020603050405020304" pitchFamily="18" charset="0"/>
                <a:cs typeface="Times New Roman" panose="02020603050405020304" pitchFamily="18" charset="0"/>
              </a:rPr>
              <a:t>04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аздаған қар. Оң</a:t>
            </a:r>
            <a:r>
              <a:rPr lang="ru-RU" sz="1100" kern="1400" dirty="0" err="1">
                <a:solidFill>
                  <a:srgbClr val="000000"/>
                </a:solidFill>
                <a:latin typeface="Times New Roman" panose="02020603050405020304" pitchFamily="18" charset="0"/>
                <a:cs typeface="Times New Roman" panose="02020603050405020304" pitchFamily="18" charset="0"/>
              </a:rPr>
              <a:t>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6-8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04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37160</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5943</cp:revision>
  <cp:lastPrinted>2023-01-16T10:13:34Z</cp:lastPrinted>
  <dcterms:created xsi:type="dcterms:W3CDTF">2018-03-27T06:03:00Z</dcterms:created>
  <dcterms:modified xsi:type="dcterms:W3CDTF">2025-02-02T06:27:29Z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