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88642027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16872000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02 ақпаннан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03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Түнде және таңертең тұман түседі. Шығыстан жел соғады, күші 5-10 м/с. Ауа температурасы </a:t>
            </a:r>
            <a:r>
              <a:rPr lang="kk-KZ" sz="1100" smtClean="0">
                <a:latin typeface="Times New Roman" pitchFamily="18" charset="0"/>
                <a:cs typeface="Times New Roman" pitchFamily="18" charset="0"/>
              </a:rPr>
              <a:t>түнде </a:t>
            </a:r>
            <a:r>
              <a:rPr lang="kk-KZ" sz="1100" smtClean="0">
                <a:latin typeface="Times New Roman" pitchFamily="18" charset="0"/>
                <a:cs typeface="Times New Roman" pitchFamily="18" charset="0"/>
              </a:rPr>
              <a:t>3-5 градус </a:t>
            </a:r>
            <a:r>
              <a:rPr lang="kk-KZ" sz="1100" dirty="0" smtClean="0">
                <a:latin typeface="Times New Roman" pitchFamily="18" charset="0"/>
                <a:cs typeface="Times New Roman" pitchFamily="18" charset="0"/>
              </a:rPr>
              <a:t>аяз, </a:t>
            </a:r>
            <a:r>
              <a:rPr lang="kk-KZ" sz="1100" smtClean="0">
                <a:latin typeface="Times New Roman" pitchFamily="18" charset="0"/>
                <a:cs typeface="Times New Roman" pitchFamily="18" charset="0"/>
              </a:rPr>
              <a:t>күндіз 6-8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04 ақпанға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04 ақпан</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тұман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5-10 м/с. Ауа температурасы 3-5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03 </a:t>
            </a:r>
            <a:r>
              <a:rPr lang="ru-RU" sz="1100" dirty="0" err="1" smtClean="0">
                <a:solidFill>
                  <a:schemeClr val="tx1"/>
                </a:solidFill>
                <a:latin typeface="Times New Roman" panose="02020603050405020304" pitchFamily="18" charset="0"/>
                <a:cs typeface="Times New Roman" panose="02020603050405020304" pitchFamily="18" charset="0"/>
              </a:rPr>
              <a:t>ақпаннан, </a:t>
            </a:r>
            <a:r>
              <a:rPr lang="ru-RU" sz="1100" dirty="0" smtClean="0">
                <a:solidFill>
                  <a:schemeClr val="tx1"/>
                </a:solidFill>
                <a:latin typeface="Times New Roman" panose="02020603050405020304" pitchFamily="18" charset="0"/>
                <a:cs typeface="Times New Roman" panose="02020603050405020304" pitchFamily="18" charset="0"/>
              </a:rPr>
              <a:t>04 </a:t>
            </a:r>
            <a:r>
              <a:rPr lang="ru-RU" sz="11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13969</TotalTime>
  <Words>578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3540</cp:revision>
  <cp:lastPrinted>2021-07-01T03:56:27Z</cp:lastPrinted>
  <dcterms:created xsi:type="dcterms:W3CDTF">2018-03-27T06:03:00Z</dcterms:created>
  <dcterms:modified xsi:type="dcterms:W3CDTF">2025-02-02T07:15:15Z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