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57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06543508"/>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02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1954381"/>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03 </a:t>
            </a:r>
            <a:r>
              <a:rPr lang="ru-RU" altLang="ru-RU" sz="1200" b="1" dirty="0" err="1" smtClean="0">
                <a:latin typeface="Times New Roman" panose="02020603050405020304" pitchFamily="18" charset="0"/>
                <a:cs typeface="Times New Roman" panose="02020603050405020304" pitchFamily="18" charset="0"/>
              </a:rPr>
              <a:t>ақ</a:t>
            </a:r>
            <a:r>
              <a:rPr lang="kk-KZ" altLang="ru-RU" sz="1200" b="1" dirty="0" smtClean="0">
                <a:latin typeface="Times New Roman" panose="02020603050405020304" pitchFamily="18" charset="0"/>
                <a:cs typeface="Times New Roman" panose="02020603050405020304" pitchFamily="18" charset="0"/>
              </a:rPr>
              <a:t>панға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02 ақпан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а</a:t>
            </a:r>
            <a:r>
              <a:rPr lang="kk-KZ" sz="1200" b="1" dirty="0" smtClean="0">
                <a:latin typeface="Times New Roman" panose="02020603050405020304" pitchFamily="18" charset="0"/>
                <a:cs typeface="Times New Roman" panose="02020603050405020304" pitchFamily="18" charset="0"/>
              </a:rPr>
              <a:t>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 </a:t>
            </a:r>
            <a:r>
              <a:rPr lang="kk-KZ" sz="1200" dirty="0" smtClean="0">
                <a:solidFill>
                  <a:prstClr val="black"/>
                </a:solidFill>
                <a:latin typeface="Times New Roman" pitchFamily="18" charset="0"/>
                <a:cs typeface="Times New Roman" pitchFamily="18" charset="0"/>
              </a:rPr>
              <a:t>түнде </a:t>
            </a:r>
            <a:r>
              <a:rPr lang="kk-KZ" sz="1200" dirty="0" smtClean="0">
                <a:solidFill>
                  <a:prstClr val="black"/>
                </a:solidFill>
                <a:latin typeface="Times New Roman" pitchFamily="18" charset="0"/>
                <a:cs typeface="Times New Roman" pitchFamily="18" charset="0"/>
              </a:rPr>
              <a:t>қар. Жел </a:t>
            </a:r>
            <a:r>
              <a:rPr lang="kk-KZ" sz="1200" dirty="0" smtClean="0">
                <a:solidFill>
                  <a:prstClr val="black"/>
                </a:solidFill>
                <a:latin typeface="Times New Roman" pitchFamily="18" charset="0"/>
                <a:cs typeface="Times New Roman" pitchFamily="18" charset="0"/>
              </a:rPr>
              <a:t>шығыстан, оңтүстік-шығыстан </a:t>
            </a:r>
            <a:r>
              <a:rPr lang="kk-KZ" sz="1200" dirty="0" smtClean="0">
                <a:solidFill>
                  <a:prstClr val="black"/>
                </a:solidFill>
                <a:latin typeface="Times New Roman" pitchFamily="18" charset="0"/>
                <a:cs typeface="Times New Roman" pitchFamily="18" charset="0"/>
              </a:rPr>
              <a:t>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3</a:t>
            </a:r>
            <a:r>
              <a:rPr lang="kk-KZ" sz="1200" dirty="0" smtClean="0">
                <a:solidFill>
                  <a:prstClr val="black"/>
                </a:solidFill>
                <a:latin typeface="Times New Roman" pitchFamily="18" charset="0"/>
                <a:cs typeface="Times New Roman" pitchFamily="18" charset="0"/>
              </a:rPr>
              <a:t>-8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10-12°,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6-8° </a:t>
            </a:r>
            <a:r>
              <a:rPr lang="kk-KZ" sz="1200" dirty="0" smtClean="0">
                <a:solidFill>
                  <a:prstClr val="black"/>
                </a:solidFill>
                <a:latin typeface="Times New Roman" pitchFamily="18" charset="0"/>
                <a:cs typeface="Times New Roman" pitchFamily="18" charset="0"/>
              </a:rPr>
              <a:t>аяз</a:t>
            </a:r>
            <a:r>
              <a:rPr lang="" sz="1200" dirty="0" smtClean="0">
                <a:solidFill>
                  <a:prstClr val="black"/>
                </a:solidFill>
                <a:latin typeface="Times New Roman" pitchFamily="18" charset="0"/>
                <a:cs typeface="Times New Roman" pitchFamily="18" charset="0"/>
              </a:rPr>
              <a:t> 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100" dirty="0" smtClean="0">
              <a:solidFill>
                <a:prstClr val="black"/>
              </a:solidFill>
              <a:latin typeface="Times New Roman" pitchFamily="18" charset="0"/>
              <a:cs typeface="Times New Roman" pitchFamily="18" charset="0"/>
            </a:endParaRPr>
          </a:p>
          <a:p>
            <a:pPr algn="ctr">
              <a:spcBef>
                <a:spcPts val="0"/>
              </a:spcBef>
              <a:defRPr/>
            </a:pPr>
            <a:endParaRPr lang="ru-RU" altLang="ru-RU" sz="1200" b="1" smtClean="0">
              <a:latin typeface="Times New Roman" pitchFamily="18" charset="0"/>
              <a:cs typeface="Times New Roman" pitchFamily="18" charset="0"/>
            </a:endParaRPr>
          </a:p>
          <a:p>
            <a:pPr algn="ctr">
              <a:spcBef>
                <a:spcPts val="0"/>
              </a:spcBef>
              <a:defRPr/>
            </a:pPr>
            <a:r>
              <a:rPr lang="ru-RU" altLang="ru-RU" sz="1200" b="1"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04 а</a:t>
            </a:r>
            <a:r>
              <a:rPr lang="kk-KZ" altLang="ru-RU" sz="1200" b="1" dirty="0">
                <a:latin typeface="Times New Roman" pitchFamily="18" charset="0"/>
                <a:cs typeface="Times New Roman" pitchFamily="18" charset="0"/>
              </a:rPr>
              <a:t>қ</a:t>
            </a:r>
            <a:r>
              <a:rPr lang="ru-RU" altLang="ru-RU" sz="1200" b="1" dirty="0" smtClean="0">
                <a:latin typeface="Times New Roman" pitchFamily="18" charset="0"/>
                <a:cs typeface="Times New Roman" pitchFamily="18" charset="0"/>
              </a:rPr>
              <a:t>пан</a:t>
            </a:r>
            <a:r>
              <a:rPr lang="kk-KZ" altLang="ru-RU" sz="1200" b="1" dirty="0" smtClean="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03 </a:t>
            </a:r>
            <a:r>
              <a:rPr lang="kk-KZ" sz="1200" b="1" dirty="0"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04 а</a:t>
            </a:r>
            <a:r>
              <a:rPr lang="kk-KZ" sz="1200" b="1" dirty="0" smtClean="0">
                <a:latin typeface="Times New Roman" panose="02020603050405020304" pitchFamily="18" charset="0"/>
                <a:cs typeface="Times New Roman" panose="02020603050405020304" pitchFamily="18" charset="0"/>
              </a:rPr>
              <a:t>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Жел оңтүстік-шығыстан соғады, күші </a:t>
            </a:r>
            <a:r>
              <a:rPr lang="kk-KZ" sz="1200" dirty="0" smtClean="0">
                <a:solidFill>
                  <a:prstClr val="black"/>
                </a:solidFill>
                <a:latin typeface="Times New Roman" pitchFamily="18" charset="0"/>
                <a:cs typeface="Times New Roman" pitchFamily="18" charset="0"/>
              </a:rPr>
              <a:t>1-6 </a:t>
            </a:r>
            <a:r>
              <a:rPr lang="kk-KZ" sz="1200" dirty="0" smtClean="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18-20° </a:t>
            </a:r>
            <a:r>
              <a:rPr lang="kk-KZ" sz="1200" dirty="0" smtClean="0">
                <a:solidFill>
                  <a:prstClr val="black"/>
                </a:solidFill>
                <a:latin typeface="Times New Roman" pitchFamily="18" charset="0"/>
                <a:cs typeface="Times New Roman" pitchFamily="18" charset="0"/>
              </a:rPr>
              <a:t>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2" name="TextBox 13"/>
          <p:cNvSpPr txBox="1"/>
          <p:nvPr/>
        </p:nvSpPr>
        <p:spPr>
          <a:xfrm>
            <a:off x="5025122" y="213285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17183" y="308470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00751537"/>
              </p:ext>
            </p:extLst>
          </p:nvPr>
        </p:nvGraphicFramePr>
        <p:xfrm>
          <a:off x="5033957" y="3974186"/>
          <a:ext cx="4671571" cy="2263129"/>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26315">
                  <a:extLst>
                    <a:ext uri="{9D8B030D-6E8A-4147-A177-3AD203B41FA5}">
                      <a16:colId xmlns="" xmlns:a16="http://schemas.microsoft.com/office/drawing/2014/main"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3801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51550">
                <a:tc>
                  <a:txBody>
                    <a:bodyPr/>
                    <a:lstStyle/>
                    <a:p>
                      <a:r>
                        <a:rPr lang="ru-RU" sz="90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Акылбаева М.М.</a:t>
            </a: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20800</TotalTime>
  <Words>643</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3374</cp:revision>
  <cp:lastPrinted>2021-07-01T03:56:27Z</cp:lastPrinted>
  <dcterms:created xsi:type="dcterms:W3CDTF">2018-03-27T06:03:00Z</dcterms:created>
  <dcterms:modified xsi:type="dcterms:W3CDTF">2025-02-02T07:54:27Z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