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3504" y="-16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86120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юго-восточный        5-10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8-10, днем 2-4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05 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юго-восточный   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10-12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05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17891</TotalTime>
  <Words>637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6119</cp:revision>
  <cp:lastPrinted>2021-07-01T03:56:27Z</cp:lastPrinted>
  <dcterms:created xsi:type="dcterms:W3CDTF">2018-03-27T06:03:00Z</dcterms:created>
  <dcterms:modified xsi:type="dcterms:W3CDTF">2025-02-03T07:16:42Z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