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10253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51090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небольшие осадки (дождь, снег), гололед, туман. Ветер юго-восточный 7-12 м/с. Температура воздуха ночью и днем 2-4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блачность, без осадков. Ветер восточный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29124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5421</cp:revision>
  <cp:lastPrinted>2021-07-01T03:56:27Z</cp:lastPrinted>
  <dcterms:created xsi:type="dcterms:W3CDTF">2018-03-27T06:03:00Z</dcterms:created>
  <dcterms:modified xsi:type="dcterms:W3CDTF">2025-02-03T07:16:17Z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