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276337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02061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и утром небольшой дождь, туман. Ветер юго-восточный 5-10 м/с. Температура воздуха ночью 1-3, днем 8-10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27909</TotalTime>
  <Words>600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3707</cp:revision>
  <cp:lastPrinted>2021-10-15T03:50:29Z</cp:lastPrinted>
  <dcterms:created xsi:type="dcterms:W3CDTF">2018-03-27T06:03:00Z</dcterms:created>
  <dcterms:modified xsi:type="dcterms:W3CDTF">2025-02-03T06:48:37Z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