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6" d="100"/>
          <a:sy n="86" d="100"/>
        </p:scale>
        <p:origin x="84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94460233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февраля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04 февраля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февраля 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февраля 2025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Туман. Ветер юго-восточный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5-10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8-10, 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3-5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февраля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февраля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февраля 2024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юго-восточный 7-12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10-12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0373169"/>
              </p:ext>
            </p:extLst>
          </p:nvPr>
        </p:nvGraphicFramePr>
        <p:xfrm>
          <a:off x="5024602" y="4408084"/>
          <a:ext cx="4691064" cy="20688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757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0,44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97016" y="2545824"/>
            <a:ext cx="465838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февраля,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февраля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Казиева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25401</TotalTime>
  <Words>589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4502</cp:revision>
  <cp:lastPrinted>2021-07-01T03:56:27Z</cp:lastPrinted>
  <dcterms:created xsi:type="dcterms:W3CDTF">2018-03-27T06:03:00Z</dcterms:created>
  <dcterms:modified xsi:type="dcterms:W3CDTF">2025-02-03T07:13:27Z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