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4045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восточный 5-10 м/с. Температура воздуха ночью 12-14, днем 4-6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метель. Временами туман. Ветер северо-восточный 9-14, порывы 15-20 м/с. Температура воздуха ночью 16-18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0273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23019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4533</cp:revision>
  <cp:lastPrinted>2021-07-01T03:56:27Z</cp:lastPrinted>
  <dcterms:created xsi:type="dcterms:W3CDTF">2018-03-27T06:03:00Z</dcterms:created>
  <dcterms:modified xsi:type="dcterms:W3CDTF">2025-02-03T07:55:49Z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