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03 февраля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787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04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03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04 февраля </a:t>
            </a:r>
          </a:p>
          <a:p>
            <a:pPr algn="just">
              <a:buFont typeface="Arial" charset="0"/>
              <a:buNone/>
            </a:pPr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Ночью и утром туман, на 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0-2 мороза.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05 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04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260946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4549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04 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05 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>
                  <a:solidFill>
                    <a:schemeClr val="tx1"/>
                  </a:solidFill>
                  <a:cs typeface="Times New Roman" pitchFamily="18" charset="0"/>
                </a:rPr>
                <a:t>03 февраля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23485</TotalTime>
  <Words>784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5538</cp:revision>
  <cp:lastPrinted>2021-07-01T09:11:30Z</cp:lastPrinted>
  <dcterms:created xsi:type="dcterms:W3CDTF">2018-03-27T06:03:00Z</dcterms:created>
  <dcterms:modified xsi:type="dcterms:W3CDTF">2025-02-03T05:57:41Z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