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020994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Ночью и утром туман. Ветер юго-восточный 5-10 м/с. Температура воздуха ночью 9-11,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днем 4-6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мороза.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Температура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72459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февраля, ночью 05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39966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6172</cp:revision>
  <cp:lastPrinted>2021-11-30T05:55:24Z</cp:lastPrinted>
  <dcterms:created xsi:type="dcterms:W3CDTF">2018-03-27T06:03:00Z</dcterms:created>
  <dcterms:modified xsi:type="dcterms:W3CDTF">2025-02-03T06:39:45Z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