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248139363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03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янва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976231613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03 февраля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04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юго-восточный 5-10 м/с. Температура воздуха ночью 4-6 мороза, днем 7-9 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04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6-8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февраля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sz="120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14084</TotalTime>
  <Words>619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3436</cp:revision>
  <cp:lastPrinted>2021-07-01T03:56:27Z</cp:lastPrinted>
  <dcterms:created xsi:type="dcterms:W3CDTF">2018-03-27T06:03:00Z</dcterms:created>
  <dcterms:modified xsi:type="dcterms:W3CDTF">2025-02-03T07:51:07Z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