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3504" y="-169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03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03 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4823465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a:t>
            </a:r>
            <a:r>
              <a:rPr lang="kk-KZ" altLang="ru-RU" sz="1100" b="1" dirty="0">
                <a:solidFill>
                  <a:srgbClr val="000000"/>
                </a:solidFill>
                <a:latin typeface="Times New Roman" pitchFamily="18" charset="0"/>
                <a:cs typeface="Times New Roman" pitchFamily="18" charset="0"/>
              </a:rPr>
              <a:t>4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a:t>
            </a:r>
            <a:r>
              <a:rPr lang="kk-KZ" altLang="ru-RU" sz="1100" b="1" dirty="0">
                <a:solidFill>
                  <a:srgbClr val="000000"/>
                </a:solidFill>
                <a:latin typeface="Times New Roman" pitchFamily="18" charset="0"/>
                <a:cs typeface="Times New Roman" pitchFamily="18" charset="0"/>
              </a:rPr>
              <a:t>4 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Тұман. Оңтүстік-шығыстан жел соғады, күші 5-10 м/с. Ауа температурасы түнде 8-10, күндіз 2-4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05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Тұман. Оңтүстік-шығыстан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10-12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04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05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15982</TotalTime>
  <Words>593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5844</cp:revision>
  <cp:lastPrinted>2021-07-01T03:56:27Z</cp:lastPrinted>
  <dcterms:created xsi:type="dcterms:W3CDTF">2018-03-27T06:03:00Z</dcterms:created>
  <dcterms:modified xsi:type="dcterms:W3CDTF">2025-02-03T07:16:51Z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