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06393695"/>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03</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ақпан</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04</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ақпан</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03 ақпан</a:t>
            </a:r>
            <a:r>
              <a:rPr lang="kk-KZ" altLang="ru-RU" sz="1200" b="1" dirty="0" smtClean="0">
                <a:solidFill>
                  <a:prstClr val="black"/>
                </a:solidFill>
                <a:latin typeface="Times New Roman" panose="02020603050405020304" pitchFamily="18" charset="0"/>
                <a:cs typeface="Times New Roman" panose="02020603050405020304" pitchFamily="18" charset="0"/>
              </a:rPr>
              <a:t>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04 </a:t>
            </a:r>
            <a:r>
              <a:rPr lang="kk-KZ" sz="1200" b="1" dirty="0" smtClean="0">
                <a:solidFill>
                  <a:prstClr val="black"/>
                </a:solidFill>
                <a:latin typeface="Times New Roman" panose="02020603050405020304" pitchFamily="18" charset="0"/>
                <a:cs typeface="Times New Roman" panose="02020603050405020304" pitchFamily="18" charset="0"/>
              </a:rPr>
              <a:t>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a:t>
            </a:r>
            <a:r>
              <a:rPr lang="ru-RU" sz="1200" dirty="0" err="1" smtClean="0">
                <a:solidFill>
                  <a:prstClr val="black"/>
                </a:solidFill>
                <a:latin typeface="Times New Roman" panose="02020603050405020304" pitchFamily="18" charset="0"/>
                <a:cs typeface="Times New Roman" panose="02020603050405020304" pitchFamily="18" charset="0"/>
              </a:rPr>
              <a:t>Тұман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Оңтүстік-</a:t>
            </a:r>
            <a:r>
              <a:rPr lang="ru-RU" sz="1200" dirty="0" smtClean="0">
                <a:solidFill>
                  <a:prstClr val="black"/>
                </a:solidFill>
                <a:latin typeface="Times New Roman" panose="02020603050405020304" pitchFamily="18" charset="0"/>
                <a:cs typeface="Times New Roman" panose="02020603050405020304" pitchFamily="18" charset="0"/>
              </a:rPr>
              <a:t>шы</a:t>
            </a:r>
            <a:r>
              <a:rPr lang="kk-KZ" sz="1200" dirty="0" smtClean="0">
                <a:solidFill>
                  <a:prstClr val="black"/>
                </a:solidFill>
                <a:latin typeface="Times New Roman" panose="02020603050405020304" pitchFamily="18" charset="0"/>
                <a:cs typeface="Times New Roman" panose="02020603050405020304" pitchFamily="18" charset="0"/>
              </a:rPr>
              <a:t>ғ</a:t>
            </a:r>
            <a:r>
              <a:rPr lang="ru-RU" sz="1200" dirty="0" err="1" smtClean="0">
                <a:solidFill>
                  <a:prstClr val="black"/>
                </a:solidFill>
                <a:latin typeface="Times New Roman" panose="02020603050405020304" pitchFamily="18" charset="0"/>
                <a:cs typeface="Times New Roman" panose="02020603050405020304" pitchFamily="18" charset="0"/>
              </a:rPr>
              <a:t>ыс</a:t>
            </a:r>
            <a:r>
              <a:rPr lang="kk-KZ" sz="1200" kern="1400" dirty="0" smtClean="0">
                <a:solidFill>
                  <a:srgbClr val="000000"/>
                </a:solidFill>
                <a:latin typeface="Times New Roman" panose="02020603050405020304" pitchFamily="18" charset="0"/>
                <a:ea typeface="Times New Roman" panose="02020603050405020304" pitchFamily="18" charset="0"/>
              </a:rPr>
              <a:t>тан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5-10 </a:t>
            </a:r>
            <a:r>
              <a:rPr lang="ru-RU" sz="1200" dirty="0">
                <a:solidFill>
                  <a:prstClr val="black"/>
                </a:solidFill>
                <a:latin typeface="Times New Roman" panose="02020603050405020304" pitchFamily="18" charset="0"/>
                <a:cs typeface="Times New Roman" panose="02020603050405020304" pitchFamily="18" charset="0"/>
              </a:rPr>
              <a:t>м/с</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түнде 8-10</a:t>
            </a:r>
            <a:r>
              <a:rPr lang="kk-KZ" sz="1200" dirty="0" smtClean="0">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05 ақпан</a:t>
            </a:r>
          </a:p>
          <a:p>
            <a:pPr algn="just"/>
            <a:r>
              <a:rPr lang="kk-KZ" sz="1200" b="1" dirty="0" smtClean="0">
                <a:solidFill>
                  <a:prstClr val="black"/>
                </a:solidFill>
                <a:latin typeface="Times New Roman" panose="02020603050405020304" pitchFamily="18" charset="0"/>
                <a:cs typeface="Times New Roman" panose="02020603050405020304" pitchFamily="18" charset="0"/>
              </a:rPr>
              <a:t> 04 ақпан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05 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Оңтүстік-ш</a:t>
            </a:r>
            <a:r>
              <a:rPr lang="ru-RU" sz="1200" dirty="0" smtClean="0">
                <a:solidFill>
                  <a:prstClr val="black"/>
                </a:solidFill>
                <a:latin typeface="Times New Roman" panose="02020603050405020304" pitchFamily="18" charset="0"/>
                <a:cs typeface="Times New Roman" panose="02020603050405020304" pitchFamily="18" charset="0"/>
              </a:rPr>
              <a:t>ы</a:t>
            </a:r>
            <a:r>
              <a:rPr lang="kk-KZ" sz="1200" dirty="0">
                <a:solidFill>
                  <a:prstClr val="black"/>
                </a:solidFill>
                <a:latin typeface="Times New Roman" panose="02020603050405020304" pitchFamily="18" charset="0"/>
                <a:cs typeface="Times New Roman" panose="02020603050405020304" pitchFamily="18" charset="0"/>
              </a:rPr>
              <a:t>ғ</a:t>
            </a:r>
            <a:r>
              <a:rPr lang="ru-RU" sz="1200" dirty="0" err="1">
                <a:solidFill>
                  <a:prstClr val="black"/>
                </a:solidFill>
                <a:latin typeface="Times New Roman" panose="02020603050405020304" pitchFamily="18" charset="0"/>
                <a:cs typeface="Times New Roman" panose="02020603050405020304" pitchFamily="18" charset="0"/>
              </a:rPr>
              <a:t>ыс</a:t>
            </a:r>
            <a:r>
              <a:rPr lang="kk-KZ" sz="1200" kern="1400" dirty="0">
                <a:solidFill>
                  <a:srgbClr val="000000"/>
                </a:solidFill>
                <a:latin typeface="Times New Roman" panose="02020603050405020304" pitchFamily="18" charset="0"/>
                <a:ea typeface="Times New Roman" panose="02020603050405020304" pitchFamily="18" charset="0"/>
              </a:rPr>
              <a:t>тан</a:t>
            </a:r>
            <a:r>
              <a:rPr lang="kk-KZ" sz="1200" dirty="0" smtClean="0">
                <a:solidFill>
                  <a:prstClr val="black"/>
                </a:solidFill>
                <a:latin typeface="Times New Roman" panose="02020603050405020304" pitchFamily="18" charset="0"/>
                <a:cs typeface="Times New Roman" panose="02020603050405020304" pitchFamily="18" charset="0"/>
              </a:rPr>
              <a:t>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10-12 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12529336"/>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757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151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0,44</a:t>
                      </a:r>
                      <a:r>
                        <a:rPr lang="ru-RU"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210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525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03</a:t>
            </a:r>
            <a:r>
              <a:rPr lang="kk-KZ" sz="1200" b="1" dirty="0" smtClean="0">
                <a:solidFill>
                  <a:prstClr val="black"/>
                </a:solidFill>
                <a:latin typeface="Times New Roman" panose="02020603050405020304" pitchFamily="18" charset="0"/>
                <a:cs typeface="Times New Roman" panose="02020603050405020304" pitchFamily="18" charset="0"/>
              </a:rPr>
              <a:t> ақпан</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04, </a:t>
            </a:r>
            <a:r>
              <a:rPr lang="ru-RU" sz="1200" dirty="0">
                <a:solidFill>
                  <a:prstClr val="black"/>
                </a:solidFill>
                <a:latin typeface="Times New Roman" panose="02020603050405020304" pitchFamily="18" charset="0"/>
                <a:cs typeface="Times New Roman" panose="02020603050405020304" pitchFamily="18" charset="0"/>
              </a:rPr>
              <a:t>түнде </a:t>
            </a:r>
            <a:r>
              <a:rPr lang="ru-RU" sz="1200" dirty="0" smtClean="0">
                <a:solidFill>
                  <a:prstClr val="black"/>
                </a:solidFill>
                <a:latin typeface="Times New Roman" panose="02020603050405020304" pitchFamily="18" charset="0"/>
                <a:cs typeface="Times New Roman" panose="02020603050405020304" pitchFamily="18" charset="0"/>
              </a:rPr>
              <a:t>05 </a:t>
            </a:r>
            <a:r>
              <a:rPr lang="ru-RU" sz="1200" dirty="0" err="1">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22596</TotalTime>
  <Words>590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4507</cp:revision>
  <cp:lastPrinted>2021-07-01T07:38:07Z</cp:lastPrinted>
  <dcterms:created xsi:type="dcterms:W3CDTF">2018-03-27T06:03:00Z</dcterms:created>
  <dcterms:modified xsi:type="dcterms:W3CDTF">2025-02-03T07:14:42Z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