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0477176"/>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308356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2809396"/>
              </p:ext>
            </p:extLst>
          </p:nvPr>
        </p:nvGraphicFramePr>
        <p:xfrm>
          <a:off x="5081094" y="4831668"/>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9999" y="430941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аздаған жаңбыр, тұман.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99305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smtClean="0">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30169</TotalTime>
  <Words>594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3755</cp:revision>
  <cp:lastPrinted>2021-07-01T07:38:07Z</cp:lastPrinted>
  <dcterms:created xsi:type="dcterms:W3CDTF">2018-03-27T06:03:00Z</dcterms:created>
  <dcterms:modified xsi:type="dcterms:W3CDTF">2025-02-03T06:49:00Z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