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12284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20-22°, күндіз 11-13°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Тұман. Жел шығыстан соғады, күші 1-6 м/с. Ауа температурасы 20-22°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303540"/>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20807</TotalTime>
  <Words>650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3376</cp:revision>
  <cp:lastPrinted>2021-07-01T03:56:27Z</cp:lastPrinted>
  <dcterms:created xsi:type="dcterms:W3CDTF">2018-03-27T06:03:00Z</dcterms:created>
  <dcterms:modified xsi:type="dcterms:W3CDTF">2025-02-03T07:16:00Z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