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4138660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05250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04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жауын-шашынсыз. Түнде және таңертең тұман. Оңтүстік-шығыстан, шығыстан жел соғады, күші 5-10 м/с. Ауа температурасы түнде 2-4 аяз, күндіз 1-3 жылы.</a:t>
            </a:r>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a:t>
            </a:r>
            <a:r>
              <a:rPr lang="kk-KZ" sz="1200" dirty="0">
                <a:latin typeface="Times New Roman"/>
                <a:ea typeface="Times New Roman"/>
              </a:rPr>
              <a:t>, </a:t>
            </a:r>
            <a:r>
              <a:rPr lang="kk-KZ" sz="1200" dirty="0" smtClean="0">
                <a:latin typeface="Times New Roman"/>
                <a:ea typeface="Times New Roman"/>
              </a:rPr>
              <a:t>жауын-шашынсыз. </a:t>
            </a:r>
            <a:r>
              <a:rPr lang="kk-KZ" sz="1200" kern="1400" dirty="0">
                <a:latin typeface="Times New Roman"/>
                <a:ea typeface="Times New Roman"/>
              </a:rPr>
              <a:t>Түнде және таңертең тұман. </a:t>
            </a:r>
            <a:r>
              <a:rPr lang="kk-KZ" sz="1200" kern="1400" dirty="0" smtClean="0">
                <a:latin typeface="Times New Roman"/>
                <a:ea typeface="Times New Roman"/>
              </a:rPr>
              <a:t>Ш</a:t>
            </a:r>
            <a:r>
              <a:rPr lang="kk-KZ" sz="1200" kern="1400" dirty="0" smtClean="0">
                <a:solidFill>
                  <a:srgbClr val="000000"/>
                </a:solidFill>
                <a:latin typeface="Times New Roman"/>
                <a:ea typeface="Times New Roman"/>
              </a:rPr>
              <a:t>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4-6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3818" y="24145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25313</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4261</cp:revision>
  <cp:lastPrinted>2023-02-06T06:57:51Z</cp:lastPrinted>
  <dcterms:created xsi:type="dcterms:W3CDTF">2018-03-27T06:03:00Z</dcterms:created>
  <dcterms:modified xsi:type="dcterms:W3CDTF">2025-02-03T07:27:27Z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