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759509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smtClean="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1423" y="2336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495111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0,179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Кашканова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18503</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3241</cp:revision>
  <cp:lastPrinted>2021-07-01T03:56:27Z</cp:lastPrinted>
  <dcterms:created xsi:type="dcterms:W3CDTF">2018-03-27T06:03:00Z</dcterms:created>
  <dcterms:modified xsi:type="dcterms:W3CDTF">2025-02-03T07:22:57Z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