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019273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908729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670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0.134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0.085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шығыстан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аяз, күндіз </a:t>
            </a:r>
            <a:r>
              <a:rPr lang="kk-KZ"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шығыстан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05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12968286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 С</a:t>
                        </a:r>
                        <a:r>
                          <a:rPr lang="kk-KZ"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15310</TotalTime>
  <Words>528</Words>
  <Application>Microsoft Office PowerPoint</Application>
  <PresentationFormat>Лист A4 (210x297 мм)</PresentationFormat>
  <Paragraphs>88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3473</cp:revision>
  <cp:lastPrinted>2021-07-01T07:38:07Z</cp:lastPrinted>
  <dcterms:created xsi:type="dcterms:W3CDTF">2018-03-27T06:03:00Z</dcterms:created>
  <dcterms:modified xsi:type="dcterms:W3CDTF">2025-02-03T07:18:24Z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