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54172749"/>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1" y="226457"/>
            <a:ext cx="4774656"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04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Кей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05 </a:t>
            </a:r>
            <a:r>
              <a:rPr lang="ru-RU" altLang="ru-RU" sz="1150" b="1" dirty="0" err="1" smtClean="0">
                <a:latin typeface="Times New Roman" panose="02020603050405020304" pitchFamily="18" charset="0"/>
                <a:cs typeface="Times New Roman" panose="02020603050405020304" pitchFamily="18" charset="0"/>
              </a:rPr>
              <a:t>ақпанға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04 ақпан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05 </a:t>
            </a:r>
            <a:r>
              <a:rPr lang="ru-RU" sz="1150" b="1" dirty="0" err="1" smtClean="0">
                <a:latin typeface="Times New Roman" panose="02020603050405020304" pitchFamily="18" charset="0"/>
                <a:cs typeface="Times New Roman" panose="02020603050405020304" pitchFamily="18" charset="0"/>
              </a:rPr>
              <a:t>ақпан</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аздаған қар, бұрқасын</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Кей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16-18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ақпанда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6" y="2459503"/>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smtClean="0">
                <a:solidFill>
                  <a:schemeClr val="tx1"/>
                </a:solidFill>
                <a:latin typeface="Times New Roman" pitchFamily="18" charset="0"/>
                <a:cs typeface="Times New Roman" pitchFamily="18" charset="0"/>
                <a:sym typeface="+mn-ea"/>
              </a:rPr>
              <a:t>заттардың</a:t>
            </a:r>
            <a:r>
              <a:rPr lang="kk-KZ" altLang="en-US" sz="1200" b="1" smtClean="0">
                <a:solidFill>
                  <a:schemeClr val="tx1"/>
                </a:solidFill>
                <a:latin typeface="Times New Roman" pitchFamily="18" charset="0"/>
                <a:cs typeface="Times New Roman" pitchFamily="18" charset="0"/>
                <a:sym typeface="+mn-ea"/>
              </a:rPr>
              <a:t> 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8958243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3.341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1.784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1240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24813</TotalTime>
  <Words>612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4623</cp:revision>
  <cp:lastPrinted>2021-07-01T07:38:07Z</cp:lastPrinted>
  <dcterms:created xsi:type="dcterms:W3CDTF">2018-03-27T06:03:00Z</dcterms:created>
  <dcterms:modified xsi:type="dcterms:W3CDTF">2025-02-03T07:57:04Z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