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04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03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04</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ru-RU" sz="1200" dirty="0" err="1" smtClean="0">
                <a:latin typeface="Times New Roman KZ" pitchFamily="18" charset="0"/>
                <a:ea typeface="Times New Roman KZ" pitchFamily="18" charset="0"/>
              </a:rPr>
              <a:t>Солт</a:t>
            </a:r>
            <a:r>
              <a:rPr lang="kk-KZ" sz="1200" dirty="0" smtClean="0">
                <a:latin typeface="Times New Roman KZ" pitchFamily="18" charset="0"/>
                <a:ea typeface="Times New Roman KZ" pitchFamily="18" charset="0"/>
              </a:rPr>
              <a:t>үстік-шығыстан жел </a:t>
            </a:r>
            <a:r>
              <a:rPr lang="kk-KZ" sz="1200" dirty="0" smtClean="0">
                <a:latin typeface="Times New Roman" pitchFamily="18" charset="0"/>
                <a:cs typeface="Times New Roman" pitchFamily="18" charset="0"/>
              </a:rPr>
              <a:t>соғады, күші 2-7 м/с. Ауа температурасы түнде </a:t>
            </a:r>
            <a:r>
              <a:rPr lang="kk-KZ" sz="1200" dirty="0" smtClean="0">
                <a:latin typeface="Times New Roman" pitchFamily="18" charset="0"/>
                <a:cs typeface="Times New Roman" pitchFamily="18" charset="0"/>
              </a:rPr>
              <a:t>21-23, </a:t>
            </a:r>
            <a:r>
              <a:rPr lang="kk-KZ" sz="1200" dirty="0" smtClean="0">
                <a:latin typeface="Times New Roman" pitchFamily="18" charset="0"/>
                <a:cs typeface="Times New Roman" pitchFamily="18" charset="0"/>
              </a:rPr>
              <a:t>күндіз 2-4 градус аяз.</a:t>
            </a:r>
          </a:p>
          <a:p>
            <a:pPr algn="ctr"/>
            <a:r>
              <a:rPr lang="kk-KZ" altLang="ru-RU" sz="1200" b="1" dirty="0" smtClean="0">
                <a:latin typeface="Times New Roman" pitchFamily="18" charset="0"/>
                <a:ea typeface="Times New Roman KZ" pitchFamily="18" charset="0"/>
                <a:cs typeface="Times New Roman" pitchFamily="18" charset="0"/>
              </a:rPr>
              <a:t>05 ақпанға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04 </a:t>
            </a:r>
            <a:r>
              <a:rPr lang="ru-RU" sz="1050" b="1" dirty="0" err="1" smtClean="0">
                <a:latin typeface="Times New Roman" pitchFamily="18" charset="0"/>
                <a:ea typeface="Times New Roman KZ" pitchFamily="18" charset="0"/>
                <a:cs typeface="Times New Roman" pitchFamily="18" charset="0"/>
              </a:rPr>
              <a:t>ақпан</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05 а</a:t>
            </a:r>
            <a:r>
              <a:rPr lang="kk-KZ" altLang="ru-RU" sz="1050" b="1" dirty="0" smtClean="0">
                <a:latin typeface="Times New Roman" pitchFamily="18" charset="0"/>
                <a:ea typeface="Times New Roman KZ" pitchFamily="18" charset="0"/>
                <a:cs typeface="Times New Roman" pitchFamily="18" charset="0"/>
              </a:rPr>
              <a:t>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ru-RU" sz="1200" dirty="0" err="1" smtClean="0">
                <a:latin typeface="Times New Roman KZ" pitchFamily="18" charset="0"/>
                <a:ea typeface="Times New Roman KZ" pitchFamily="18" charset="0"/>
              </a:rPr>
              <a:t>Солт</a:t>
            </a:r>
            <a:r>
              <a:rPr lang="kk-KZ" sz="1200" dirty="0" smtClean="0">
                <a:latin typeface="Times New Roman KZ" pitchFamily="18" charset="0"/>
                <a:ea typeface="Times New Roman KZ" pitchFamily="18" charset="0"/>
              </a:rPr>
              <a:t>үстік-шығыстан жел </a:t>
            </a:r>
            <a:r>
              <a:rPr lang="kk-KZ" sz="1200" dirty="0" smtClean="0">
                <a:latin typeface="Times New Roman" pitchFamily="18" charset="0"/>
                <a:cs typeface="Times New Roman" pitchFamily="18" charset="0"/>
              </a:rPr>
              <a:t>соғады, күші 2-7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21-23 </a:t>
            </a:r>
            <a:r>
              <a:rPr lang="kk-KZ" sz="1200" dirty="0" smtClean="0">
                <a:latin typeface="Times New Roman" pitchFamily="18" charset="0"/>
                <a:cs typeface="Times New Roman" pitchFamily="18" charset="0"/>
              </a:rPr>
              <a:t>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kk-KZ" sz="1200" dirty="0" smtClean="0">
                <a:solidFill>
                  <a:schemeClr val="tx1"/>
                </a:solidFill>
                <a:latin typeface="Times New Roman" panose="02020603050405020304" pitchFamily="18" charset="0"/>
                <a:cs typeface="Times New Roman" panose="02020603050405020304" pitchFamily="18" charset="0"/>
              </a:rPr>
              <a:t>, 05 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4644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20532</TotalTime>
  <Words>537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4786</cp:revision>
  <cp:lastPrinted>2021-07-01T03:56:27Z</cp:lastPrinted>
  <dcterms:created xsi:type="dcterms:W3CDTF">2018-03-27T06:03:00Z</dcterms:created>
  <dcterms:modified xsi:type="dcterms:W3CDTF">2025-02-03T06:31:03Z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