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677251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7218321"/>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жауын-шашын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көктайғақ.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және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05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шығыстан </a:t>
            </a:r>
            <a:r>
              <a:rPr lang="kk-KZ" sz="1100" dirty="0" smtClean="0">
                <a:latin typeface="Times New Roman" panose="02020603050405020304" pitchFamily="18" charset="0"/>
                <a:cs typeface="Times New Roman" panose="02020603050405020304" pitchFamily="18" charset="0"/>
              </a:rPr>
              <a:t>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5-7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30029</TotalTime>
  <Words>569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5864</cp:revision>
  <cp:lastPrinted>2021-07-01T03:56:27Z</cp:lastPrinted>
  <dcterms:created xsi:type="dcterms:W3CDTF">2018-03-27T06:03:00Z</dcterms:created>
  <dcterms:modified xsi:type="dcterms:W3CDTF">2025-02-03T07:08:31Z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