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3425164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8844917"/>
              </p:ext>
            </p:extLst>
          </p:nvPr>
        </p:nvGraphicFramePr>
        <p:xfrm>
          <a:off x="4993576" y="4733142"/>
          <a:ext cx="4691064" cy="16316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66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05 февраля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04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05 февраля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Небольшая облачность, без осадков. Ветер восточный 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7-9 мороза, днем 1-3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9388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05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06 февраля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Небольшая облачность, 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6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977071501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С. Баймаганбетова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14589</TotalTime>
  <Words>569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3373</cp:revision>
  <cp:lastPrinted>2021-07-01T03:56:27Z</cp:lastPrinted>
  <dcterms:created xsi:type="dcterms:W3CDTF">2018-03-27T06:03:00Z</dcterms:created>
  <dcterms:modified xsi:type="dcterms:W3CDTF">2025-02-04T06:49:05Z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