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470085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05 февраля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10-12, днем 5-7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06 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06 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00390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874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0.290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февраля, ночью 06 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40501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5455</cp:revision>
  <cp:lastPrinted>2021-02-03T11:37:00Z</cp:lastPrinted>
  <dcterms:created xsi:type="dcterms:W3CDTF">2018-03-27T06:03:00Z</dcterms:created>
  <dcterms:modified xsi:type="dcterms:W3CDTF">2025-02-04T08:54:11Z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