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68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2758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Малооблачно, без осадков. Ночью и утром туман. Ветер северо-восточный 1-6 м/с. Температура воздуха ночью 20-22°, днем 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11842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8753" y="326391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2857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19221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3205</cp:revision>
  <cp:lastPrinted>2021-07-01T03:56:27Z</cp:lastPrinted>
  <dcterms:created xsi:type="dcterms:W3CDTF">2018-03-27T06:03:00Z</dcterms:created>
  <dcterms:modified xsi:type="dcterms:W3CDTF">2025-02-04T06:55:17Z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