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19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4452961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февраля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610841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90828"/>
            <a:ext cx="4759889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Облачно, без осадков, туман. Ветер восточный, юго-восточный 7-12 м/с. Температура воздуха ночью 6-8, днем 2-4 мороза.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на 06 февраля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осадков. Ветер восточный 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Хисуков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29143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5424</cp:revision>
  <cp:lastPrinted>2021-07-01T03:56:27Z</cp:lastPrinted>
  <dcterms:created xsi:type="dcterms:W3CDTF">2018-03-27T06:03:00Z</dcterms:created>
  <dcterms:modified xsi:type="dcterms:W3CDTF">2025-02-04T06:46:40Z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