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287107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Ночью и утром туман. Ветер северо-восточный 7-12 м/с. Температура воздуха ночью 7-9, днем 3-5 мороза.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   Температура 16-18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604998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февраля, ночью 06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43088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2025 года ожидаются неблагоприятные метеорологические условия. Предупреждение НМУ 1 степени по г. Павлодар №01.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39985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6178</cp:revision>
  <cp:lastPrinted>2021-11-30T05:55:24Z</cp:lastPrinted>
  <dcterms:created xsi:type="dcterms:W3CDTF">2018-03-27T06:03:00Z</dcterms:created>
  <dcterms:modified xsi:type="dcterms:W3CDTF">2025-02-04T06:15:00Z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