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626899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10-12,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Ветер северо-восточный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577338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3127</TotalTime>
  <Words>547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475</cp:revision>
  <cp:lastPrinted>2021-07-01T03:56:27Z</cp:lastPrinted>
  <dcterms:created xsi:type="dcterms:W3CDTF">2024-09-22T07:48:17Z</dcterms:created>
  <dcterms:modified xsi:type="dcterms:W3CDTF">2025-02-04T08:45:50Z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