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04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05</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қатты аяз 25-27 градус,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06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05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06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05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20534</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4788</cp:revision>
  <cp:lastPrinted>2021-07-01T03:56:27Z</cp:lastPrinted>
  <dcterms:created xsi:type="dcterms:W3CDTF">2018-03-27T06:03:00Z</dcterms:created>
  <dcterms:modified xsi:type="dcterms:W3CDTF">2025-02-04T07:13:48Z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