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2265650"/>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04</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04 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05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a:solidFill>
                  <a:prstClr val="black"/>
                </a:solidFill>
                <a:latin typeface="Times New Roman" panose="02020603050405020304" pitchFamily="18" charset="0"/>
                <a:cs typeface="Times New Roman" panose="02020603050405020304" pitchFamily="18" charset="0"/>
              </a:rPr>
              <a:t>Ш</a:t>
            </a:r>
            <a:r>
              <a:rPr lang="ru-RU" sz="1200" dirty="0" smtClean="0">
                <a:solidFill>
                  <a:prstClr val="black"/>
                </a:solidFill>
                <a:latin typeface="Times New Roman" panose="02020603050405020304" pitchFamily="18" charset="0"/>
                <a:cs typeface="Times New Roman" panose="02020603050405020304" pitchFamily="18" charset="0"/>
              </a:rPr>
              <a:t>ы</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err="1" smtClean="0">
                <a:solidFill>
                  <a:prstClr val="black"/>
                </a:solidFill>
                <a:latin typeface="Times New Roman" panose="02020603050405020304" pitchFamily="18" charset="0"/>
                <a:cs typeface="Times New Roman" panose="02020603050405020304" pitchFamily="18" charset="0"/>
              </a:rPr>
              <a:t>ыс</a:t>
            </a:r>
            <a:r>
              <a:rPr lang="kk-KZ" sz="1200" kern="1400" dirty="0" smtClean="0">
                <a:solidFill>
                  <a:srgbClr val="000000"/>
                </a:solidFill>
                <a:latin typeface="Times New Roman" panose="02020603050405020304" pitchFamily="18" charset="0"/>
                <a:ea typeface="Times New Roman" panose="02020603050405020304" pitchFamily="18" charset="0"/>
              </a:rPr>
              <a:t>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ru-RU" sz="1200" dirty="0">
                <a:solidFill>
                  <a:prstClr val="black"/>
                </a:solidFill>
                <a:latin typeface="Times New Roman" panose="02020603050405020304" pitchFamily="18" charset="0"/>
                <a:cs typeface="Times New Roman" panose="02020603050405020304" pitchFamily="18" charset="0"/>
              </a:rPr>
              <a:t>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a:t>
            </a:r>
            <a:r>
              <a:rPr lang="kk-KZ"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06 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05 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06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Оңтүстік-ш</a:t>
            </a:r>
            <a:r>
              <a:rPr lang="ru-RU" sz="1200" dirty="0" smtClean="0">
                <a:solidFill>
                  <a:prstClr val="black"/>
                </a:solidFill>
                <a:latin typeface="Times New Roman" panose="02020603050405020304" pitchFamily="18" charset="0"/>
                <a:cs typeface="Times New Roman" panose="02020603050405020304" pitchFamily="18" charset="0"/>
              </a:rPr>
              <a:t>ы</a:t>
            </a:r>
            <a:r>
              <a:rPr lang="kk-KZ" sz="1200" dirty="0">
                <a:solidFill>
                  <a:prstClr val="black"/>
                </a:solidFill>
                <a:latin typeface="Times New Roman" panose="02020603050405020304" pitchFamily="18" charset="0"/>
                <a:cs typeface="Times New Roman" panose="02020603050405020304" pitchFamily="18" charset="0"/>
              </a:rPr>
              <a:t>ғ</a:t>
            </a:r>
            <a:r>
              <a:rPr lang="ru-RU" sz="1200" dirty="0" err="1">
                <a:solidFill>
                  <a:prstClr val="black"/>
                </a:solidFill>
                <a:latin typeface="Times New Roman" panose="02020603050405020304" pitchFamily="18" charset="0"/>
                <a:cs typeface="Times New Roman" panose="02020603050405020304" pitchFamily="18" charset="0"/>
              </a:rPr>
              <a:t>ыс</a:t>
            </a:r>
            <a:r>
              <a:rPr lang="kk-KZ" sz="1200" kern="1400" dirty="0">
                <a:solidFill>
                  <a:srgbClr val="000000"/>
                </a:solidFill>
                <a:latin typeface="Times New Roman" panose="02020603050405020304" pitchFamily="18" charset="0"/>
                <a:ea typeface="Times New Roman" panose="02020603050405020304" pitchFamily="18" charset="0"/>
              </a:rPr>
              <a:t>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10-12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8121009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392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,546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a:t>
            </a:r>
            <a:r>
              <a:rPr lang="kk-KZ" sz="1200" b="1" dirty="0" smtClean="0">
                <a:solidFill>
                  <a:prstClr val="black"/>
                </a:solidFill>
                <a:latin typeface="Times New Roman" panose="02020603050405020304" pitchFamily="18" charset="0"/>
                <a:cs typeface="Times New Roman" panose="02020603050405020304" pitchFamily="18" charset="0"/>
              </a:rPr>
              <a:t> 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22596</TotalTime>
  <Words>588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4510</cp:revision>
  <cp:lastPrinted>2021-07-01T07:38:07Z</cp:lastPrinted>
  <dcterms:created xsi:type="dcterms:W3CDTF">2018-03-27T06:03:00Z</dcterms:created>
  <dcterms:modified xsi:type="dcterms:W3CDTF">2025-02-04T07:44:01Z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