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470753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201145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тұман. Жел шығыстан, оңтүстік-шығыстан соғады,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6-8, күндіз 2-4 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шығыстан соғады, күші 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30041</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5869</cp:revision>
  <cp:lastPrinted>2021-07-01T03:56:27Z</cp:lastPrinted>
  <dcterms:created xsi:type="dcterms:W3CDTF">2018-03-27T06:03:00Z</dcterms:created>
  <dcterms:modified xsi:type="dcterms:W3CDTF">2025-02-04T06:46:34Z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