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849377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5-10 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8-         10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00240"/>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5</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a:t>
            </a:r>
            <a:r>
              <a:rPr lang="ru-RU" sz="110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00373"/>
            <a:ext cx="4631453"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13950</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3540</cp:revision>
  <cp:lastPrinted>2021-07-01T03:56:27Z</cp:lastPrinted>
  <dcterms:created xsi:type="dcterms:W3CDTF">2018-03-27T06:03:00Z</dcterms:created>
  <dcterms:modified xsi:type="dcterms:W3CDTF">2025-02-04T06:36:47Z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