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8368617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3052504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жауын-шашынсыз. </a:t>
            </a:r>
            <a:r>
              <a:rPr lang="kk-KZ" sz="1200" kern="1400" dirty="0" smtClean="0">
                <a:latin typeface="Times New Roman"/>
                <a:ea typeface="Times New Roman"/>
              </a:rPr>
              <a:t>Оңтүстік-шығыстан</a:t>
            </a:r>
            <a:r>
              <a:rPr lang="kk-KZ" sz="1200" kern="1400" dirty="0">
                <a:latin typeface="Times New Roman"/>
                <a:ea typeface="Times New Roman"/>
              </a:rPr>
              <a:t>, шығыстан жел соғады, күші 5-10 м/с. Ауа температурасы түнде </a:t>
            </a:r>
            <a:r>
              <a:rPr lang="kk-KZ" sz="1200" kern="1400" dirty="0" smtClean="0">
                <a:latin typeface="Times New Roman"/>
                <a:ea typeface="Times New Roman"/>
              </a:rPr>
              <a:t>4-6, </a:t>
            </a:r>
            <a:r>
              <a:rPr lang="kk-KZ" sz="1200" kern="1400" dirty="0">
                <a:latin typeface="Times New Roman"/>
                <a:ea typeface="Times New Roman"/>
              </a:rPr>
              <a:t>күндіз </a:t>
            </a:r>
            <a:r>
              <a:rPr lang="kk-KZ" sz="1200" kern="1400" dirty="0" smtClean="0">
                <a:latin typeface="Times New Roman"/>
                <a:ea typeface="Times New Roman"/>
              </a:rPr>
              <a:t>0-2 аяз.</a:t>
            </a:r>
          </a:p>
          <a:p>
            <a:pPr algn="just" eaLnBrk="1" hangingPunct="1"/>
            <a:endParaRPr lang="kk-KZ" altLang="ru-RU" sz="1200" b="1" kern="1400" dirty="0">
              <a:latin typeface="Times New Roman"/>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бұлтты</a:t>
            </a:r>
            <a:r>
              <a:rPr lang="kk-KZ" sz="1200" dirty="0">
                <a:latin typeface="Times New Roman"/>
                <a:ea typeface="Times New Roman"/>
              </a:rPr>
              <a:t>, </a:t>
            </a:r>
            <a:r>
              <a:rPr lang="kk-KZ" sz="1200" dirty="0" smtClean="0">
                <a:latin typeface="Times New Roman"/>
                <a:ea typeface="Times New Roman"/>
              </a:rPr>
              <a:t>жауын-шашынсыз</a:t>
            </a:r>
            <a:r>
              <a:rPr lang="kk-KZ" sz="1200" dirty="0" smtClean="0">
                <a:latin typeface="Times New Roman"/>
                <a:ea typeface="Times New Roman"/>
              </a:rPr>
              <a:t>.</a:t>
            </a:r>
            <a:r>
              <a:rPr lang="kk-KZ" sz="1200" kern="1400" dirty="0">
                <a:latin typeface="Times New Roman"/>
                <a:ea typeface="Times New Roman"/>
              </a:rPr>
              <a:t> Оңтүстік-шығыстан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5-7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3818" y="2414560"/>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25314</TotalTime>
  <Words>572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4262</cp:revision>
  <cp:lastPrinted>2023-02-06T06:57:51Z</cp:lastPrinted>
  <dcterms:created xsi:type="dcterms:W3CDTF">2018-03-27T06:03:00Z</dcterms:created>
  <dcterms:modified xsi:type="dcterms:W3CDTF">2025-02-04T08:00:00Z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