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56074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 жауын-шашынсыз. Тұман.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22-24°, күндіз 14-16°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Тұман. Жел </a:t>
            </a:r>
            <a:r>
              <a:rPr lang="kk-KZ" sz="1200" dirty="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3339620"/>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20811</TotalTime>
  <Words>647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3381</cp:revision>
  <cp:lastPrinted>2021-07-01T03:56:27Z</cp:lastPrinted>
  <dcterms:created xsi:type="dcterms:W3CDTF">2018-03-27T06:03:00Z</dcterms:created>
  <dcterms:modified xsi:type="dcterms:W3CDTF">2025-02-04T06:52:54Z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