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6721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747256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О</a:t>
            </a:r>
            <a:r>
              <a:rPr lang="kk-KZ" sz="1100" kern="1400" dirty="0">
                <a:solidFill>
                  <a:srgbClr val="000000"/>
                </a:solidFill>
                <a:latin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3-5 аяз. </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16-18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2025 </a:t>
            </a:r>
            <a:r>
              <a:rPr lang="ru-RU" sz="1100" dirty="0" err="1">
                <a:solidFill>
                  <a:prstClr val="black"/>
                </a:solidFill>
                <a:latin typeface="Times New Roman" panose="02020603050405020304" pitchFamily="18" charset="0"/>
                <a:cs typeface="Times New Roman" panose="02020603050405020304" pitchFamily="18" charset="0"/>
              </a:rPr>
              <a:t>жылдың</a:t>
            </a:r>
            <a:r>
              <a:rPr lang="ru-RU" sz="1100" dirty="0">
                <a:solidFill>
                  <a:prstClr val="black"/>
                </a:solidFill>
                <a:latin typeface="Times New Roman" panose="02020603050405020304" pitchFamily="18" charset="0"/>
                <a:cs typeface="Times New Roman" panose="02020603050405020304" pitchFamily="18" charset="0"/>
              </a:rPr>
              <a:t> 04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қолайсыз</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күтіледі. Павлодар қ. 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37265</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5949</cp:revision>
  <cp:lastPrinted>2023-01-16T10:13:34Z</cp:lastPrinted>
  <dcterms:created xsi:type="dcterms:W3CDTF">2018-03-27T06:03:00Z</dcterms:created>
  <dcterms:modified xsi:type="dcterms:W3CDTF">2025-02-04T06:14:57Z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