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355850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жауын-шашысыз. Шығыстан жел соғады, күші 6-11 м/с. Ауа температурасы түнде 10-12, 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just"/>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0.290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21558</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5284</cp:revision>
  <cp:lastPrinted>2021-07-01T07:38:07Z</cp:lastPrinted>
  <dcterms:created xsi:type="dcterms:W3CDTF">2018-03-27T06:03:00Z</dcterms:created>
  <dcterms:modified xsi:type="dcterms:W3CDTF">2025-02-04T08:56:56Z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