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840539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600025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670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0.134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0.085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7-9 аяз, күндіз 1-3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06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12968286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 С</a:t>
                        </a:r>
                        <a:r>
                          <a:rPr lang="kk-KZ"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15311</TotalTime>
  <Words>528</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3475</cp:revision>
  <cp:lastPrinted>2021-07-01T07:38:07Z</cp:lastPrinted>
  <dcterms:created xsi:type="dcterms:W3CDTF">2018-03-27T06:03:00Z</dcterms:created>
  <dcterms:modified xsi:type="dcterms:W3CDTF">2025-02-04T06:49:21Z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