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72" y="1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482346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Тұман.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2-4 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Тұман. </a:t>
            </a:r>
            <a:r>
              <a:rPr lang="kk-KZ" sz="110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15982</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5850</cp:revision>
  <cp:lastPrinted>2021-07-01T03:56:27Z</cp:lastPrinted>
  <dcterms:created xsi:type="dcterms:W3CDTF">2018-03-27T06:03:00Z</dcterms:created>
  <dcterms:modified xsi:type="dcterms:W3CDTF">2025-02-04T07:56:29Z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